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0" r:id="rId7"/>
    <p:sldId id="269" r:id="rId8"/>
    <p:sldId id="261" r:id="rId9"/>
    <p:sldId id="268" r:id="rId10"/>
    <p:sldId id="262" r:id="rId11"/>
    <p:sldId id="263" r:id="rId12"/>
    <p:sldId id="267" r:id="rId13"/>
    <p:sldId id="27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A3D"/>
    <a:srgbClr val="430F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0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8B2E-40F2-4C84-BA59-4572FD7D3219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2A57-E2AE-44AA-8B9E-1802A73A911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1AEA-52F2-40A4-A66B-FFB4002F5A07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6771-4FF3-42CD-AF6C-B7E2A7D5F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mashyta.ru/wp-content/uploads/2013/05/podsolnyh-4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shyta.ru/wp-content/uploads/2013/05/podsolnyh-48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mashyta.ru/wp-content/uploads/2013/05/podsolnyh-44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shyta.ru/wp-content/uploads/2013/05/podsolnyh-54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image" Target="../media/image3.png"/><Relationship Id="rId2" Type="http://schemas.openxmlformats.org/officeDocument/2006/relationships/hyperlink" Target="http://mashyta.ru/wp-content/uploads/2013/05/podsolnyh-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shyta.ru/wp-content/uploads/2013/05/podsolnyh-51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mashyta.ru/wp-content/uploads/2013/05/podsolnyh-55.jpg" TargetMode="External"/><Relationship Id="rId4" Type="http://schemas.openxmlformats.org/officeDocument/2006/relationships/hyperlink" Target="http://mashyta.ru/wp-content/uploads/2013/05/podsolnyh-50.jpg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jpeg"/><Relationship Id="rId7" Type="http://schemas.openxmlformats.org/officeDocument/2006/relationships/hyperlink" Target="http://mashyta.ru/wp-content/uploads/2013/05/podsolnyh-115.jpg" TargetMode="External"/><Relationship Id="rId2" Type="http://schemas.openxmlformats.org/officeDocument/2006/relationships/hyperlink" Target="http://mashyta.ru/wp-content/uploads/2013/05/podsolnyh-5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10" Type="http://schemas.openxmlformats.org/officeDocument/2006/relationships/image" Target="../media/image45.jpeg"/><Relationship Id="rId4" Type="http://schemas.openxmlformats.org/officeDocument/2006/relationships/hyperlink" Target="http://mashyta.ru/wp-content/uploads/2013/05/podsolnyh-66.jpg" TargetMode="External"/><Relationship Id="rId9" Type="http://schemas.openxmlformats.org/officeDocument/2006/relationships/hyperlink" Target="http://mashyta.ru/wp-content/uploads/2013/05/podsolnyh-2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mashyta.ru/wp-content/uploads/2013/05/podsolnyh-13.jpg" TargetMode="External"/><Relationship Id="rId7" Type="http://schemas.openxmlformats.org/officeDocument/2006/relationships/hyperlink" Target="http://mashyta.ru/wp-content/uploads/2013/05/podsolnyh-1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mashyta.ru/wp-content/uploads/2013/05/podsolnyh-14.jpg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shyta.ru/wp-content/uploads/2013/05/podsolnyh-38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195736" y="1268760"/>
            <a:ext cx="57606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Майстер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43608" y="2643182"/>
            <a:ext cx="75608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Скульптурний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текстиль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86182" y="4071942"/>
            <a:ext cx="535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pic>
        <p:nvPicPr>
          <p:cNvPr id="45" name="Picture 18" descr="1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5085184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ідготувала</a:t>
            </a:r>
            <a:r>
              <a:rPr lang="uk-UA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Цимбалій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Наталія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Степанівна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—учитель трудового </a:t>
            </a:r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21035" r="-393" b="2475"/>
          <a:stretch>
            <a:fillRect/>
          </a:stretch>
        </p:blipFill>
        <p:spPr bwMode="auto">
          <a:xfrm>
            <a:off x="395536" y="3645024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41277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Прошиваємо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щічки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dsolnyh 41">
            <a:hlinkClick r:id="rId2" tgtFrame="&quot;_blank&quot;"/>
          </p:cNvPr>
          <p:cNvPicPr/>
          <p:nvPr/>
        </p:nvPicPr>
        <p:blipFill>
          <a:blip r:embed="rId3" cstate="print"/>
          <a:srcRect l="4270" r="1383" b="10851"/>
          <a:stretch>
            <a:fillRect/>
          </a:stretch>
        </p:blipFill>
        <p:spPr bwMode="auto">
          <a:xfrm>
            <a:off x="4427984" y="188640"/>
            <a:ext cx="32954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odsolnyh 44">
            <a:hlinkClick r:id="rId4" tgtFrame="&quot;_blank&quot;"/>
          </p:cNvPr>
          <p:cNvPicPr/>
          <p:nvPr/>
        </p:nvPicPr>
        <p:blipFill>
          <a:blip r:embed="rId5" cstate="print"/>
          <a:srcRect l="5001" b="8930"/>
          <a:stretch>
            <a:fillRect/>
          </a:stretch>
        </p:blipFill>
        <p:spPr bwMode="auto">
          <a:xfrm>
            <a:off x="971600" y="2348880"/>
            <a:ext cx="3237470" cy="3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odsolnyh 48">
            <a:hlinkClick r:id="rId6" tgtFrame="&quot;_blank&quot;"/>
          </p:cNvPr>
          <p:cNvPicPr/>
          <p:nvPr/>
        </p:nvPicPr>
        <p:blipFill>
          <a:blip r:embed="rId7" cstate="print"/>
          <a:srcRect l="5001" r="7621" b="15333"/>
          <a:stretch>
            <a:fillRect/>
          </a:stretch>
        </p:blipFill>
        <p:spPr bwMode="auto">
          <a:xfrm>
            <a:off x="4427984" y="3140968"/>
            <a:ext cx="3312368" cy="31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ugol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3736975" cy="3722688"/>
          </a:xfrm>
          <a:prstGeom prst="rect">
            <a:avLst/>
          </a:prstGeom>
          <a:noFill/>
        </p:spPr>
      </p:pic>
      <p:pic>
        <p:nvPicPr>
          <p:cNvPr id="11" name="Picture 5" descr="ugol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95936" y="11663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утяжки для очей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podsolnyh 56">
            <a:hlinkClick r:id="rId2" tgtFrame="&quot;_blank&quot;"/>
          </p:cNvPr>
          <p:cNvPicPr/>
          <p:nvPr/>
        </p:nvPicPr>
        <p:blipFill>
          <a:blip r:embed="rId3" cstate="print"/>
          <a:srcRect b="24310"/>
          <a:stretch>
            <a:fillRect/>
          </a:stretch>
        </p:blipFill>
        <p:spPr bwMode="auto">
          <a:xfrm>
            <a:off x="6156176" y="3284984"/>
            <a:ext cx="2736304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dsolnyh 50">
            <a:hlinkClick r:id="rId4" tgtFrame="&quot;_blank&quot;"/>
          </p:cNvPr>
          <p:cNvPicPr/>
          <p:nvPr/>
        </p:nvPicPr>
        <p:blipFill>
          <a:blip r:embed="rId5" cstate="print"/>
          <a:srcRect b="9635"/>
          <a:stretch>
            <a:fillRect/>
          </a:stretch>
        </p:blipFill>
        <p:spPr bwMode="auto">
          <a:xfrm>
            <a:off x="971600" y="836712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347864" y="350100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рот. </a:t>
            </a:r>
            <a:endParaRPr lang="ru-RU" sz="2400" dirty="0"/>
          </a:p>
        </p:txBody>
      </p:sp>
      <p:pic>
        <p:nvPicPr>
          <p:cNvPr id="18" name="Рисунок 17" descr="podsolnyh 51">
            <a:hlinkClick r:id="rId6" tgtFrame="&quot;_blank&quot;"/>
          </p:cNvPr>
          <p:cNvPicPr/>
          <p:nvPr/>
        </p:nvPicPr>
        <p:blipFill>
          <a:blip r:embed="rId7" cstate="print"/>
          <a:srcRect l="4486" b="9866"/>
          <a:stretch>
            <a:fillRect/>
          </a:stretch>
        </p:blipFill>
        <p:spPr bwMode="auto">
          <a:xfrm>
            <a:off x="4067944" y="836713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podsolnyh 54">
            <a:hlinkClick r:id="rId8" tgtFrame="&quot;_blank&quot;"/>
          </p:cNvPr>
          <p:cNvPicPr/>
          <p:nvPr/>
        </p:nvPicPr>
        <p:blipFill>
          <a:blip r:embed="rId9" cstate="print"/>
          <a:srcRect l="7892" r="4926" b="12429"/>
          <a:stretch>
            <a:fillRect/>
          </a:stretch>
        </p:blipFill>
        <p:spPr bwMode="auto">
          <a:xfrm>
            <a:off x="107504" y="3356992"/>
            <a:ext cx="2915816" cy="24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odsolnyh 55">
            <a:hlinkClick r:id="rId10" tgtFrame="&quot;_blank&quot;"/>
          </p:cNvPr>
          <p:cNvPicPr/>
          <p:nvPr/>
        </p:nvPicPr>
        <p:blipFill>
          <a:blip r:embed="rId11" cstate="print"/>
          <a:srcRect l="7731" r="9422" b="7568"/>
          <a:stretch>
            <a:fillRect/>
          </a:stretch>
        </p:blipFill>
        <p:spPr bwMode="auto">
          <a:xfrm>
            <a:off x="3059832" y="4221088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ugol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22" name="Picture 5" descr="ugol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solnyh 59">
            <a:hlinkClick r:id="rId2" tgtFrame="&quot;_blank&quot;"/>
          </p:cNvPr>
          <p:cNvPicPr/>
          <p:nvPr/>
        </p:nvPicPr>
        <p:blipFill>
          <a:blip r:embed="rId3" cstate="print"/>
          <a:srcRect l="1792" r="872" b="12454"/>
          <a:stretch>
            <a:fillRect/>
          </a:stretch>
        </p:blipFill>
        <p:spPr bwMode="auto">
          <a:xfrm>
            <a:off x="1187624" y="1052736"/>
            <a:ext cx="2545492" cy="217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odsolnyh 66">
            <a:hlinkClick r:id="rId4" tgtFrame="&quot;_blank&quot;"/>
          </p:cNvPr>
          <p:cNvPicPr/>
          <p:nvPr/>
        </p:nvPicPr>
        <p:blipFill>
          <a:blip r:embed="rId5" cstate="print"/>
          <a:srcRect l="6360" r="1422" b="10856"/>
          <a:stretch>
            <a:fillRect/>
          </a:stretch>
        </p:blipFill>
        <p:spPr bwMode="auto">
          <a:xfrm>
            <a:off x="4427984" y="1052736"/>
            <a:ext cx="2829371" cy="223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95936" y="404664"/>
            <a:ext cx="4073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Пріклеюємо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волосся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ugol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12" name="Picture 5" descr="ugol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75856" y="3429000"/>
            <a:ext cx="261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podsolnyh 115">
            <a:hlinkClick r:id="rId7" tgtFrame="&quot;_blank&quot;"/>
          </p:cNvPr>
          <p:cNvPicPr/>
          <p:nvPr/>
        </p:nvPicPr>
        <p:blipFill>
          <a:blip r:embed="rId8" cstate="print"/>
          <a:srcRect r="2832" b="12820"/>
          <a:stretch>
            <a:fillRect/>
          </a:stretch>
        </p:blipFill>
        <p:spPr bwMode="auto">
          <a:xfrm>
            <a:off x="4067944" y="3933056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odsolnyh 2">
            <a:hlinkClick r:id="rId9" tgtFrame="&quot;_blank&quot;"/>
          </p:cNvPr>
          <p:cNvPicPr/>
          <p:nvPr/>
        </p:nvPicPr>
        <p:blipFill>
          <a:blip r:embed="rId10" cstate="print"/>
          <a:srcRect l="8678" b="14391"/>
          <a:stretch>
            <a:fillRect/>
          </a:stretch>
        </p:blipFill>
        <p:spPr bwMode="auto">
          <a:xfrm>
            <a:off x="539552" y="4005064"/>
            <a:ext cx="3049840" cy="24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11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2318683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Дякую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312368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Скульптурний текстиль </a:t>
            </a:r>
            <a:r>
              <a:rPr lang="uk-UA" sz="2800" b="1" dirty="0" smtClean="0"/>
              <a:t>- особливий напрямок лялькової майстерності. Виготовлення іграшок схоже на ліплення з пластиліну. Частини їх можна приминати, згинати, утягувати, що дозволяє надати їм різноманітну форму. Саме тому технологію виготовлення іграшок з колгот називають скульптурним текстилем.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9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2880320" cy="24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520280" cy="30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2124" y="3717032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11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202616"/>
            <a:ext cx="81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техніці  скульптурний текстиль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2520280" cy="224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7407" r="7407" b="4851"/>
          <a:stretch>
            <a:fillRect/>
          </a:stretch>
        </p:blipFill>
        <p:spPr bwMode="auto">
          <a:xfrm>
            <a:off x="6444208" y="1268760"/>
            <a:ext cx="2016224" cy="24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12201" r="14300" b="5901"/>
          <a:stretch>
            <a:fillRect/>
          </a:stretch>
        </p:blipFill>
        <p:spPr bwMode="auto">
          <a:xfrm>
            <a:off x="323528" y="4005064"/>
            <a:ext cx="1678942" cy="24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 l="17770" r="11149" b="5226"/>
          <a:stretch>
            <a:fillRect/>
          </a:stretch>
        </p:blipFill>
        <p:spPr bwMode="auto">
          <a:xfrm>
            <a:off x="683568" y="126876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 l="20600" t="12201" r="18501" b="2751"/>
          <a:stretch>
            <a:fillRect/>
          </a:stretch>
        </p:blipFill>
        <p:spPr bwMode="auto">
          <a:xfrm>
            <a:off x="2267744" y="4005064"/>
            <a:ext cx="14401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https://encrypted-tbn1.gstatic.com/images?q=tbn:ANd9GcTl9OrUzSYy3zfuzfqVK_AItilFpk3ONo74NgZI1zsOZ-Rwdem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05064"/>
            <a:ext cx="2088232" cy="201622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268760"/>
            <a:ext cx="29806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Інструменти та матеріали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6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5362" name="Picture 2" descr="http://zabavyotnatali.ru/wp-content/uploads/2013/03/IMG_1549.jpg"/>
          <p:cNvPicPr>
            <a:picLocks noChangeAspect="1" noChangeArrowheads="1"/>
          </p:cNvPicPr>
          <p:nvPr/>
        </p:nvPicPr>
        <p:blipFill>
          <a:blip r:embed="rId3" cstate="print"/>
          <a:srcRect l="3125" b="9375"/>
          <a:stretch>
            <a:fillRect/>
          </a:stretch>
        </p:blipFill>
        <p:spPr bwMode="auto">
          <a:xfrm>
            <a:off x="1475656" y="1484784"/>
            <a:ext cx="2520280" cy="2453957"/>
          </a:xfrm>
          <a:prstGeom prst="rect">
            <a:avLst/>
          </a:prstGeom>
          <a:noFill/>
        </p:spPr>
      </p:pic>
      <p:pic>
        <p:nvPicPr>
          <p:cNvPr id="15364" name="Picture 4" descr="http://s013.radikal.ru/i323/1107/6d/7222681e4942t.jpg"/>
          <p:cNvPicPr>
            <a:picLocks noChangeAspect="1" noChangeArrowheads="1"/>
          </p:cNvPicPr>
          <p:nvPr/>
        </p:nvPicPr>
        <p:blipFill>
          <a:blip r:embed="rId4" cstate="print"/>
          <a:srcRect l="5040" b="11432"/>
          <a:stretch>
            <a:fillRect/>
          </a:stretch>
        </p:blipFill>
        <p:spPr bwMode="auto">
          <a:xfrm>
            <a:off x="4427984" y="1484784"/>
            <a:ext cx="2664296" cy="2462674"/>
          </a:xfrm>
          <a:prstGeom prst="rect">
            <a:avLst/>
          </a:prstGeom>
          <a:noFill/>
        </p:spPr>
      </p:pic>
      <p:pic>
        <p:nvPicPr>
          <p:cNvPr id="15366" name="Picture 6" descr="Клей Дракон: 1 л. - 45 грн.; 0.8 л. - 37 грн.; 0.5 л . - 25 грн.; 0.2 л . 19 грн.;, цена 19 грн., купить в Днепропетровске - P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1368152" cy="2462674"/>
          </a:xfrm>
          <a:prstGeom prst="rect">
            <a:avLst/>
          </a:prstGeom>
          <a:noFill/>
        </p:spPr>
      </p:pic>
      <p:pic>
        <p:nvPicPr>
          <p:cNvPr id="15368" name="Picture 8" descr="Купити штучні квіти. Вигідна пропозиція для оптовиків - Оголошення - Штучні квіти оптом. Штучні рослини - Магазин штучних квіті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149080"/>
            <a:ext cx="2160240" cy="2466975"/>
          </a:xfrm>
          <a:prstGeom prst="rect">
            <a:avLst/>
          </a:prstGeom>
          <a:noFill/>
        </p:spPr>
      </p:pic>
      <p:pic>
        <p:nvPicPr>
          <p:cNvPr id="15370" name="Picture 10" descr="http://zabavyotnatali.ru/wp-content/uploads/2013/04/IMG_1847.jpg"/>
          <p:cNvPicPr>
            <a:picLocks noChangeAspect="1" noChangeArrowheads="1"/>
          </p:cNvPicPr>
          <p:nvPr/>
        </p:nvPicPr>
        <p:blipFill>
          <a:blip r:embed="rId7" cstate="print"/>
          <a:srcRect l="30240" t="33263" r="32465" b="43553"/>
          <a:stretch>
            <a:fillRect/>
          </a:stretch>
        </p:blipFill>
        <p:spPr bwMode="auto">
          <a:xfrm>
            <a:off x="5292080" y="4365104"/>
            <a:ext cx="266429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35729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Послідовність виготовлення квітки в техніці скульптурний текстиль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7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2" name="Рисунок 11" descr="podsolnyh 13">
            <a:hlinkClick r:id="rId3" tgtFrame="&quot;_blank&quot;"/>
          </p:cNvPr>
          <p:cNvPicPr/>
          <p:nvPr/>
        </p:nvPicPr>
        <p:blipFill>
          <a:blip r:embed="rId4" cstate="print"/>
          <a:srcRect r="-164" b="16117"/>
          <a:stretch>
            <a:fillRect/>
          </a:stretch>
        </p:blipFill>
        <p:spPr bwMode="auto">
          <a:xfrm>
            <a:off x="4788024" y="184482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27584" y="1844824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Надати 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вкласти його у шкарпетку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05064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Скачати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маленьку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щільну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кульку,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буде носик,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підсунути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капрон.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podsolnyh 14">
            <a:hlinkClick r:id="rId5" tgtFrame="&quot;_blank&quot;"/>
          </p:cNvPr>
          <p:cNvPicPr/>
          <p:nvPr/>
        </p:nvPicPr>
        <p:blipFill>
          <a:blip r:embed="rId6" cstate="print"/>
          <a:srcRect l="14775" r="14222" b="26089"/>
          <a:stretch>
            <a:fillRect/>
          </a:stretch>
        </p:blipFill>
        <p:spPr bwMode="auto">
          <a:xfrm>
            <a:off x="3491880" y="414908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dsolnyh 15">
            <a:hlinkClick r:id="rId7" tgtFrame="&quot;_blank&quot;"/>
          </p:cNvPr>
          <p:cNvPicPr/>
          <p:nvPr/>
        </p:nvPicPr>
        <p:blipFill>
          <a:blip r:embed="rId8" cstate="print"/>
          <a:srcRect l="15422" r="10195" b="13211"/>
          <a:stretch>
            <a:fillRect/>
          </a:stretch>
        </p:blipFill>
        <p:spPr bwMode="auto">
          <a:xfrm>
            <a:off x="5940152" y="4149080"/>
            <a:ext cx="2376264" cy="20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  <p:pic>
        <p:nvPicPr>
          <p:cNvPr id="14" name="Picture 2" descr="http://s016.radikal.ru/i336/1201/8d/388eba604f25t.jpg"/>
          <p:cNvPicPr>
            <a:picLocks noChangeAspect="1" noChangeArrowheads="1"/>
          </p:cNvPicPr>
          <p:nvPr/>
        </p:nvPicPr>
        <p:blipFill>
          <a:blip r:embed="rId3" cstate="print"/>
          <a:srcRect l="15120" r="6761" b="17758"/>
          <a:stretch>
            <a:fillRect/>
          </a:stretch>
        </p:blipFill>
        <p:spPr bwMode="auto">
          <a:xfrm>
            <a:off x="827584" y="3140968"/>
            <a:ext cx="3024336" cy="2536539"/>
          </a:xfrm>
          <a:prstGeom prst="rect">
            <a:avLst/>
          </a:prstGeom>
          <a:noFill/>
        </p:spPr>
      </p:pic>
      <p:pic>
        <p:nvPicPr>
          <p:cNvPr id="15" name="Picture 4" descr="http://s19.radikal.ru/i192/1201/35/9a2701eebd52t.jpg"/>
          <p:cNvPicPr>
            <a:picLocks noChangeAspect="1" noChangeArrowheads="1"/>
          </p:cNvPicPr>
          <p:nvPr/>
        </p:nvPicPr>
        <p:blipFill>
          <a:blip r:embed="rId4" cstate="print"/>
          <a:srcRect l="12600" r="16841" b="20921"/>
          <a:stretch>
            <a:fillRect/>
          </a:stretch>
        </p:blipFill>
        <p:spPr bwMode="auto">
          <a:xfrm>
            <a:off x="4283968" y="3501008"/>
            <a:ext cx="2808312" cy="250742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27584" y="764704"/>
            <a:ext cx="4644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Починаємо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утяжки носа.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перенісся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прошити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голкою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тримаючи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рукою,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ширина.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Прошиваємо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2-3 рази.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zabavyotnatali.ru/wp-content/uploads/2013/04/IMG_1810.jpg"/>
          <p:cNvPicPr>
            <a:picLocks noChangeAspect="1" noChangeArrowheads="1"/>
          </p:cNvPicPr>
          <p:nvPr/>
        </p:nvPicPr>
        <p:blipFill>
          <a:blip r:embed="rId5" cstate="print"/>
          <a:srcRect l="22176" t="31248" r="23393" b="21377"/>
          <a:stretch>
            <a:fillRect/>
          </a:stretch>
        </p:blipFill>
        <p:spPr bwMode="auto">
          <a:xfrm>
            <a:off x="5652120" y="764704"/>
            <a:ext cx="2730176" cy="2376264"/>
          </a:xfrm>
          <a:prstGeom prst="rect">
            <a:avLst/>
          </a:prstGeom>
          <a:noFill/>
        </p:spPr>
      </p:pic>
      <p:pic>
        <p:nvPicPr>
          <p:cNvPr id="17" name="Picture 5" descr="ugol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07025" y="2996952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zabavyotnatali.ru/wp-content/uploads/2013/04/IMG_1813.jpg"/>
          <p:cNvPicPr>
            <a:picLocks noChangeAspect="1" noChangeArrowheads="1"/>
          </p:cNvPicPr>
          <p:nvPr/>
        </p:nvPicPr>
        <p:blipFill>
          <a:blip r:embed="rId2" cstate="print"/>
          <a:srcRect l="24527" t="24286" r="5922" b="20398"/>
          <a:stretch>
            <a:fillRect/>
          </a:stretch>
        </p:blipFill>
        <p:spPr bwMode="auto">
          <a:xfrm>
            <a:off x="4788024" y="476672"/>
            <a:ext cx="3600400" cy="29742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052736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прошиваємо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ніздрі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вниз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zabavyotnatali.ru/wp-content/uploads/2013/04/IMG_1814.jpg"/>
          <p:cNvPicPr>
            <a:picLocks noChangeAspect="1" noChangeArrowheads="1"/>
          </p:cNvPicPr>
          <p:nvPr/>
        </p:nvPicPr>
        <p:blipFill>
          <a:blip r:embed="rId3" cstate="print"/>
          <a:srcRect l="26208" t="30240" r="14321" b="26417"/>
          <a:stretch>
            <a:fillRect/>
          </a:stretch>
        </p:blipFill>
        <p:spPr bwMode="auto">
          <a:xfrm>
            <a:off x="467544" y="3212976"/>
            <a:ext cx="3888432" cy="2833942"/>
          </a:xfrm>
          <a:prstGeom prst="rect">
            <a:avLst/>
          </a:prstGeom>
          <a:noFill/>
        </p:spPr>
      </p:pic>
      <p:pic>
        <p:nvPicPr>
          <p:cNvPr id="14" name="Picture 5" descr="ugol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5" name="Picture 5" descr="ugol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4414" y="42862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836712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Позначимо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ніздрі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прошиваємо</a:t>
            </a:r>
            <a:r>
              <a:rPr lang="ru-RU" sz="2400" b="1" dirty="0" smtClean="0"/>
              <a:t> прямо </a:t>
            </a:r>
            <a:r>
              <a:rPr lang="ru-RU" sz="2400" b="1" dirty="0" err="1" smtClean="0"/>
              <a:t>зверху-вниз</a:t>
            </a:r>
            <a:r>
              <a:rPr lang="ru-RU" sz="2400" b="1" dirty="0" smtClean="0"/>
              <a:t>, нитка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поверх </a:t>
            </a:r>
            <a:r>
              <a:rPr lang="ru-RU" sz="2400" b="1" dirty="0" err="1" smtClean="0"/>
              <a:t>обличчя</a:t>
            </a:r>
            <a:endParaRPr lang="ru-RU" sz="2400" b="1" dirty="0"/>
          </a:p>
        </p:txBody>
      </p:sp>
      <p:pic>
        <p:nvPicPr>
          <p:cNvPr id="10242" name="Picture 2" descr="http://zabavyotnatali.ru/wp-content/uploads/2013/04/IMG_1817.jpg"/>
          <p:cNvPicPr>
            <a:picLocks noChangeAspect="1" noChangeArrowheads="1"/>
          </p:cNvPicPr>
          <p:nvPr/>
        </p:nvPicPr>
        <p:blipFill>
          <a:blip r:embed="rId2" cstate="print"/>
          <a:srcRect l="23184" t="24192" r="25409" b="27425"/>
          <a:stretch>
            <a:fillRect/>
          </a:stretch>
        </p:blipFill>
        <p:spPr bwMode="auto">
          <a:xfrm>
            <a:off x="5292080" y="188640"/>
            <a:ext cx="3312368" cy="3117523"/>
          </a:xfrm>
          <a:prstGeom prst="rect">
            <a:avLst/>
          </a:prstGeom>
          <a:noFill/>
        </p:spPr>
      </p:pic>
      <p:pic>
        <p:nvPicPr>
          <p:cNvPr id="10244" name="Picture 4" descr="http://zabavyotnatali.ru/wp-content/uploads/2013/04/IMG_1818.jpg"/>
          <p:cNvPicPr>
            <a:picLocks noChangeAspect="1" noChangeArrowheads="1"/>
          </p:cNvPicPr>
          <p:nvPr/>
        </p:nvPicPr>
        <p:blipFill>
          <a:blip r:embed="rId3" cstate="print"/>
          <a:srcRect l="21168" t="29232" r="22385" b="24401"/>
          <a:stretch>
            <a:fillRect/>
          </a:stretch>
        </p:blipFill>
        <p:spPr bwMode="auto">
          <a:xfrm>
            <a:off x="395536" y="3789040"/>
            <a:ext cx="3384376" cy="2780023"/>
          </a:xfrm>
          <a:prstGeom prst="rect">
            <a:avLst/>
          </a:prstGeom>
          <a:noFill/>
        </p:spPr>
      </p:pic>
      <p:pic>
        <p:nvPicPr>
          <p:cNvPr id="10248" name="Picture 8" descr="http://zabavyotnatali.ru/wp-content/uploads/2013/04/IMG_1823.jpg"/>
          <p:cNvPicPr>
            <a:picLocks noChangeAspect="1" noChangeArrowheads="1"/>
          </p:cNvPicPr>
          <p:nvPr/>
        </p:nvPicPr>
        <p:blipFill>
          <a:blip r:embed="rId4" cstate="print"/>
          <a:srcRect l="16128" t="25604" r="22385" b="26533"/>
          <a:stretch>
            <a:fillRect/>
          </a:stretch>
        </p:blipFill>
        <p:spPr bwMode="auto">
          <a:xfrm>
            <a:off x="4271044" y="3501008"/>
            <a:ext cx="4167232" cy="2664296"/>
          </a:xfrm>
          <a:prstGeom prst="rect">
            <a:avLst/>
          </a:prstGeom>
          <a:noFill/>
        </p:spPr>
      </p:pic>
      <p:pic>
        <p:nvPicPr>
          <p:cNvPr id="17" name="Picture 5" descr="ugol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8" name="Picture 5" descr="ugol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0A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8367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ніздрів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dsolnyh 34"/>
          <p:cNvPicPr/>
          <p:nvPr/>
        </p:nvPicPr>
        <p:blipFill>
          <a:blip r:embed="rId2" cstate="print"/>
          <a:srcRect l="4026" r="6619" b="20899"/>
          <a:stretch>
            <a:fillRect/>
          </a:stretch>
        </p:blipFill>
        <p:spPr bwMode="auto">
          <a:xfrm>
            <a:off x="5148064" y="332656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odsolnyh 38">
            <a:hlinkClick r:id="rId3" tgtFrame="&quot;_blank&quot;"/>
          </p:cNvPr>
          <p:cNvPicPr/>
          <p:nvPr/>
        </p:nvPicPr>
        <p:blipFill>
          <a:blip r:embed="rId4" cstate="print"/>
          <a:srcRect l="2713" r="18373" b="16063"/>
          <a:stretch>
            <a:fillRect/>
          </a:stretch>
        </p:blipFill>
        <p:spPr bwMode="auto">
          <a:xfrm>
            <a:off x="1187624" y="1484784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к делать лицо капроновой кук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672408" cy="2587940"/>
          </a:xfrm>
          <a:prstGeom prst="rect">
            <a:avLst/>
          </a:prstGeom>
          <a:noFill/>
        </p:spPr>
      </p:pic>
      <p:pic>
        <p:nvPicPr>
          <p:cNvPr id="11270" name="Picture 6" descr="носик капроновой кукл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429000"/>
            <a:ext cx="3744416" cy="2638683"/>
          </a:xfrm>
          <a:prstGeom prst="rect">
            <a:avLst/>
          </a:prstGeom>
          <a:noFill/>
        </p:spPr>
      </p:pic>
      <p:pic>
        <p:nvPicPr>
          <p:cNvPr id="12" name="Picture 5" descr="ugol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407025" y="3135312"/>
            <a:ext cx="3736975" cy="3722688"/>
          </a:xfrm>
          <a:prstGeom prst="rect">
            <a:avLst/>
          </a:prstGeom>
          <a:noFill/>
        </p:spPr>
      </p:pic>
      <p:pic>
        <p:nvPicPr>
          <p:cNvPr id="13" name="Picture 5" descr="ugol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3736975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169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Скульптурний текстиль - особливий напрямок лялькової майстерності. Виготовлення іграшок схоже на ліплення з пластиліну. Частини їх можна приминати, згинати, утягувати, що дозволяє надати їм різноманітну форму. Саме тому технологію виготовлення іграшок з колгот називають скульптурним текстилем. </vt:lpstr>
      <vt:lpstr>Слайд 3</vt:lpstr>
      <vt:lpstr>Інструменти та матеріали</vt:lpstr>
      <vt:lpstr>Послідовність виготовлення квітки в техніці скульптурний текстиль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A1</dc:creator>
  <cp:lastModifiedBy>User</cp:lastModifiedBy>
  <cp:revision>90</cp:revision>
  <dcterms:created xsi:type="dcterms:W3CDTF">2012-01-16T10:51:00Z</dcterms:created>
  <dcterms:modified xsi:type="dcterms:W3CDTF">2014-10-05T07:07:25Z</dcterms:modified>
</cp:coreProperties>
</file>